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76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646" y="80167"/>
            <a:ext cx="6777833" cy="677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00672" y="332656"/>
            <a:ext cx="29434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к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оманда «ДЕВЧАТА»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37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Лист A4 (210x297 мм)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MDOU38</dc:creator>
  <cp:lastModifiedBy>MDOU38</cp:lastModifiedBy>
  <cp:revision>1</cp:revision>
  <dcterms:created xsi:type="dcterms:W3CDTF">2022-01-24T09:15:04Z</dcterms:created>
  <dcterms:modified xsi:type="dcterms:W3CDTF">2022-01-24T09:24:28Z</dcterms:modified>
</cp:coreProperties>
</file>